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9CC25A-0AE4-4013-BE0F-B410A0B6363B}" v="2" dt="2025-11-10T09:49:09.3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 snapToGrid="0" snapToObjects="1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stio Radio Nikosia" userId="0ad562cd-051a-4bf0-94f9-8686a266d147" providerId="ADAL" clId="{C3F25D9E-967D-4929-9E83-643872FB7774}"/>
    <pc:docChg chg="undo custSel modSld">
      <pc:chgData name="Gestio Radio Nikosia" userId="0ad562cd-051a-4bf0-94f9-8686a266d147" providerId="ADAL" clId="{C3F25D9E-967D-4929-9E83-643872FB7774}" dt="2025-11-10T09:49:55.590" v="31" actId="20577"/>
      <pc:docMkLst>
        <pc:docMk/>
      </pc:docMkLst>
      <pc:sldChg chg="modSp mod">
        <pc:chgData name="Gestio Radio Nikosia" userId="0ad562cd-051a-4bf0-94f9-8686a266d147" providerId="ADAL" clId="{C3F25D9E-967D-4929-9E83-643872FB7774}" dt="2025-11-10T09:49:55.590" v="31" actId="20577"/>
        <pc:sldMkLst>
          <pc:docMk/>
          <pc:sldMk cId="4153302919" sldId="256"/>
        </pc:sldMkLst>
        <pc:graphicFrameChg chg="mod modGraphic">
          <ac:chgData name="Gestio Radio Nikosia" userId="0ad562cd-051a-4bf0-94f9-8686a266d147" providerId="ADAL" clId="{C3F25D9E-967D-4929-9E83-643872FB7774}" dt="2025-11-10T09:49:55.590" v="31" actId="20577"/>
          <ac:graphicFrameMkLst>
            <pc:docMk/>
            <pc:sldMk cId="4153302919" sldId="256"/>
            <ac:graphicFrameMk id="4" creationId="{7F66A05B-2822-3144-B705-06FB2B1B8DFF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CD10CA-DA27-194B-ACD2-96F16BD0CB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86D5BEF-133A-244E-BAE5-1429E5512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169C4AD5-1611-AF49-8B52-F4B8FCC7C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0C7F9-C88E-F049-B23F-E93DDF93DA89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C809D5D3-5754-8342-B539-D90F72D6B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DD08A871-85D3-9E4A-A537-2B0883A38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E0D9D-3864-994C-91D0-46438C651ADE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3620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801775-EAAD-854E-8FAD-00042B950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278835D-AD37-DF46-8E94-991B737B1E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77218050-A7E9-CB40-B5E7-810B338C9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0C7F9-C88E-F049-B23F-E93DDF93DA89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260395AE-20C1-954C-8EED-FB2EFE614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BDA1E0FE-884E-1B49-BB5C-969028A0A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E0D9D-3864-994C-91D0-46438C651ADE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5232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DB7601-CF28-5945-B8E5-27DDF69CB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3B078D9F-8950-7A4F-A230-DD6CF5D5E7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C64D09B3-04FC-684A-BFF2-F5A00400B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0C7F9-C88E-F049-B23F-E93DDF93DA89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1A147001-8129-1D4B-AA4A-288E4E9B1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6F60836B-6858-C640-A940-8E44EFDC3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E0D9D-3864-994C-91D0-46438C651ADE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780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conteni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FC15F2-029C-6F45-8FD3-55DD03D1C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4DFA721-6E50-194D-BF5C-CC9C19867A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8DED5CC-8268-3444-A2FE-D17AEC0D03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posición de fecha 4">
            <a:extLst>
              <a:ext uri="{FF2B5EF4-FFF2-40B4-BE49-F238E27FC236}">
                <a16:creationId xmlns:a16="http://schemas.microsoft.com/office/drawing/2014/main" id="{7B7F9558-16C5-7D40-9F16-C2184FE17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0C7F9-C88E-F049-B23F-E93DDF93DA89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6" name="Marcador de posición de pie de página 5">
            <a:extLst>
              <a:ext uri="{FF2B5EF4-FFF2-40B4-BE49-F238E27FC236}">
                <a16:creationId xmlns:a16="http://schemas.microsoft.com/office/drawing/2014/main" id="{1FC7E6E3-EDD4-A24B-8EE7-85971C534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7FFE4148-E835-3949-90B3-6F62199D5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E0D9D-3864-994C-91D0-46438C651ADE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3705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83AF7F-F4DE-2C48-BB6D-67889DBAB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E4BE4448-3B15-154B-914C-133B7FADFF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2C8151C-F2D7-404D-98F7-CF6ED5E63D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posición de texto 4">
            <a:extLst>
              <a:ext uri="{FF2B5EF4-FFF2-40B4-BE49-F238E27FC236}">
                <a16:creationId xmlns:a16="http://schemas.microsoft.com/office/drawing/2014/main" id="{81450150-4566-B74F-A878-6D1F34EEB8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F08E5F0-44DA-DA40-89EE-13B98AEF90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AE932C68-385D-B44C-8464-DCE641479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0C7F9-C88E-F049-B23F-E93DDF93DA89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44530688-4160-E142-BE91-EE2A5AE9A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posición de número de diapositiva 8">
            <a:extLst>
              <a:ext uri="{FF2B5EF4-FFF2-40B4-BE49-F238E27FC236}">
                <a16:creationId xmlns:a16="http://schemas.microsoft.com/office/drawing/2014/main" id="{2574FBDB-7CE6-2841-AC1B-8CFDD87E2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E0D9D-3864-994C-91D0-46438C651ADE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763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455B81-5665-F74A-B89F-B2CBC29E2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fecha 2">
            <a:extLst>
              <a:ext uri="{FF2B5EF4-FFF2-40B4-BE49-F238E27FC236}">
                <a16:creationId xmlns:a16="http://schemas.microsoft.com/office/drawing/2014/main" id="{6D607F59-5BDC-AE4A-8C7B-9E3B2AFC2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0C7F9-C88E-F049-B23F-E93DDF93DA89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4" name="Marcador de posición de pie de página 3">
            <a:extLst>
              <a:ext uri="{FF2B5EF4-FFF2-40B4-BE49-F238E27FC236}">
                <a16:creationId xmlns:a16="http://schemas.microsoft.com/office/drawing/2014/main" id="{5EDEA31B-166F-524E-9116-9A6E6C98E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155E5374-772E-8442-8901-2145C75C9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E0D9D-3864-994C-91D0-46438C651ADE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5148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C5170ADD-BFB8-4B42-9179-6EF31C615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0C7F9-C88E-F049-B23F-E93DDF93DA89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3" name="Marcador de posición de pie de página 2">
            <a:extLst>
              <a:ext uri="{FF2B5EF4-FFF2-40B4-BE49-F238E27FC236}">
                <a16:creationId xmlns:a16="http://schemas.microsoft.com/office/drawing/2014/main" id="{AF724A1F-0369-9244-83E7-1ED4700D1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9C263F30-099F-A342-9B17-6A55F5C0F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E0D9D-3864-994C-91D0-46438C651ADE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7028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33E0BD-4965-8E46-B26A-7CEE09EBC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AFE2583-B623-284B-80B3-B31CF88436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643F2DA5-A8BC-6745-AD8C-7E6060C3A4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posición de fecha 4">
            <a:extLst>
              <a:ext uri="{FF2B5EF4-FFF2-40B4-BE49-F238E27FC236}">
                <a16:creationId xmlns:a16="http://schemas.microsoft.com/office/drawing/2014/main" id="{B7181E5F-43DB-9245-B783-D81BDAA07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0C7F9-C88E-F049-B23F-E93DDF93DA89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6" name="Marcador de posición de pie de página 5">
            <a:extLst>
              <a:ext uri="{FF2B5EF4-FFF2-40B4-BE49-F238E27FC236}">
                <a16:creationId xmlns:a16="http://schemas.microsoft.com/office/drawing/2014/main" id="{C27462A1-E093-3E48-8CDB-0205B5BF5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9F1287F1-19EC-C841-8EA3-00D4DD63A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E0D9D-3864-994C-91D0-46438C651ADE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6223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2B40E9-0B8C-F249-9174-C17A983EC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C8640FB-A254-D74C-82FA-B375D2FD4A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C0E0FD9D-9F03-6441-AC5B-148D2CC169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posición de fecha 4">
            <a:extLst>
              <a:ext uri="{FF2B5EF4-FFF2-40B4-BE49-F238E27FC236}">
                <a16:creationId xmlns:a16="http://schemas.microsoft.com/office/drawing/2014/main" id="{F32F5ADA-81EB-364B-9A0E-54A017635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0C7F9-C88E-F049-B23F-E93DDF93DA89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6" name="Marcador de posición de pie de página 5">
            <a:extLst>
              <a:ext uri="{FF2B5EF4-FFF2-40B4-BE49-F238E27FC236}">
                <a16:creationId xmlns:a16="http://schemas.microsoft.com/office/drawing/2014/main" id="{0358E6C6-BBCA-174F-87F1-A5152CC55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3E132F29-9481-494C-906E-F140BAE20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E0D9D-3864-994C-91D0-46438C651ADE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168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9A2FD-58B7-0242-8897-EE5989BD8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texto vertical 2">
            <a:extLst>
              <a:ext uri="{FF2B5EF4-FFF2-40B4-BE49-F238E27FC236}">
                <a16:creationId xmlns:a16="http://schemas.microsoft.com/office/drawing/2014/main" id="{183F588E-7F4C-CF48-8594-66AA993103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2B8416B2-BAC4-0943-9C55-97B4DC465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0C7F9-C88E-F049-B23F-E93DDF93DA89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44E611FD-7955-ED4F-9AB7-590097E1D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995D4DB4-4346-9D48-BF97-241F3F676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E0D9D-3864-994C-91D0-46438C651ADE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6419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73131B3-211D-3449-A49C-8EF55C6450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texto vertical 2">
            <a:extLst>
              <a:ext uri="{FF2B5EF4-FFF2-40B4-BE49-F238E27FC236}">
                <a16:creationId xmlns:a16="http://schemas.microsoft.com/office/drawing/2014/main" id="{AF8E41FA-6773-CD44-AE4E-9EA2964EB5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1EB40973-B716-424D-842C-B48F2F0B2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0C7F9-C88E-F049-B23F-E93DDF93DA89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2CAB7C5F-FE8A-C846-A0EF-E76566187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A5B1F878-A7B4-9A4A-BF27-365C33A27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AE0D9D-3864-994C-91D0-46438C651ADE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7463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>
            <a:extLst>
              <a:ext uri="{FF2B5EF4-FFF2-40B4-BE49-F238E27FC236}">
                <a16:creationId xmlns:a16="http://schemas.microsoft.com/office/drawing/2014/main" id="{ECEC70BD-D000-3A43-89CD-E9BE31F7B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F14E06B3-6388-CC42-AE28-5B0F54CA3A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7745F581-1F4D-8343-B952-9B74416916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C0C7F9-C88E-F049-B23F-E93DDF93DA89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FB3FCDE7-E4F8-A24D-B698-9AEA4A2FEA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AC562F1A-3EDC-AE42-A30D-F66C6993F4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E0D9D-3864-994C-91D0-46438C651ADE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9417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7F66A05B-2822-3144-B705-06FB2B1B8D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2884546"/>
              </p:ext>
            </p:extLst>
          </p:nvPr>
        </p:nvGraphicFramePr>
        <p:xfrm>
          <a:off x="1050587" y="2220686"/>
          <a:ext cx="9765051" cy="19719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99152">
                  <a:extLst>
                    <a:ext uri="{9D8B030D-6E8A-4147-A177-3AD203B41FA5}">
                      <a16:colId xmlns:a16="http://schemas.microsoft.com/office/drawing/2014/main" val="1402923548"/>
                    </a:ext>
                  </a:extLst>
                </a:gridCol>
                <a:gridCol w="2092426">
                  <a:extLst>
                    <a:ext uri="{9D8B030D-6E8A-4147-A177-3AD203B41FA5}">
                      <a16:colId xmlns:a16="http://schemas.microsoft.com/office/drawing/2014/main" val="2791908522"/>
                    </a:ext>
                  </a:extLst>
                </a:gridCol>
                <a:gridCol w="1927111">
                  <a:extLst>
                    <a:ext uri="{9D8B030D-6E8A-4147-A177-3AD203B41FA5}">
                      <a16:colId xmlns:a16="http://schemas.microsoft.com/office/drawing/2014/main" val="4278871151"/>
                    </a:ext>
                  </a:extLst>
                </a:gridCol>
                <a:gridCol w="1914340">
                  <a:extLst>
                    <a:ext uri="{9D8B030D-6E8A-4147-A177-3AD203B41FA5}">
                      <a16:colId xmlns:a16="http://schemas.microsoft.com/office/drawing/2014/main" val="762168776"/>
                    </a:ext>
                  </a:extLst>
                </a:gridCol>
                <a:gridCol w="1932022">
                  <a:extLst>
                    <a:ext uri="{9D8B030D-6E8A-4147-A177-3AD203B41FA5}">
                      <a16:colId xmlns:a16="http://schemas.microsoft.com/office/drawing/2014/main" val="2347430859"/>
                    </a:ext>
                  </a:extLst>
                </a:gridCol>
              </a:tblGrid>
              <a:tr h="71231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ca-ES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a-E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Dilluns</a:t>
                      </a:r>
                      <a:endParaRPr lang="es-ES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ca-ES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a-E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Dimarts</a:t>
                      </a:r>
                      <a:endParaRPr lang="es-ES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ca-ES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a-E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Dimecres</a:t>
                      </a:r>
                      <a:endParaRPr lang="es-ES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ca-ES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a-E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Dijous</a:t>
                      </a:r>
                      <a:endParaRPr lang="es-ES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ca-ES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a-E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Divendres</a:t>
                      </a:r>
                      <a:endParaRPr lang="es-ES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31648930"/>
                  </a:ext>
                </a:extLst>
              </a:tr>
              <a:tr h="125962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ca-ES" sz="16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ca-ES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10:00 – 14:00</a:t>
                      </a:r>
                      <a:endParaRPr lang="es-ES" sz="16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ca-ES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15:30 – 19:00</a:t>
                      </a:r>
                      <a:endParaRPr lang="es-ES" sz="16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ca-ES" sz="16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ca-E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10:00 – 14:00</a:t>
                      </a:r>
                      <a:endParaRPr lang="es-ES" sz="16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ca-ES" sz="16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16:30 – 19:30</a:t>
                      </a:r>
                      <a:endParaRPr lang="es-ES" sz="16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ca-ES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10:00 – 14:00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a-E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15:30 – 18:30</a:t>
                      </a:r>
                      <a:endParaRPr kumimoji="0" lang="es-E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ES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ca-ES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a-E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12:00 </a:t>
                      </a:r>
                      <a:r>
                        <a:rPr lang="ca-E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15:30</a:t>
                      </a:r>
                      <a:endParaRPr lang="ca-ES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16:00 – 17:30</a:t>
                      </a:r>
                      <a:endParaRPr lang="es-ES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ES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ca-ES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12:30 – 14:00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15:30 – 17:00</a:t>
                      </a:r>
                      <a:endParaRPr lang="es-ES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4661839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76D3A261-B1F1-874E-95E1-233E0875F2E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840687" y="1009820"/>
            <a:ext cx="761208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</a:tabLst>
            </a:pPr>
            <a:r>
              <a:rPr lang="es-ES" altLang="es-ES" sz="3600" b="1" dirty="0">
                <a:ea typeface="Times New Roman" panose="02020603050405020304" pitchFamily="18" charset="0"/>
                <a:cs typeface="Arial" panose="020B0604020202020204" pitchFamily="34" charset="0"/>
              </a:rPr>
              <a:t>HORARI CLUB SOCIAL NIKOSIÀ</a:t>
            </a:r>
            <a:endParaRPr kumimoji="0" lang="es-ES" altLang="es-E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es-ES" altLang="es-E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13E0A86D-3AA8-C841-A1CE-094A888237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400" y="4446890"/>
            <a:ext cx="1105950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228600" algn="l"/>
              </a:tabLs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228600" algn="l"/>
              </a:tabLs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228600" algn="l"/>
              </a:tabLs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228600" algn="l"/>
              </a:tabLs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228600" algn="l"/>
              </a:tabLs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228600" algn="l"/>
              </a:tabLs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228600" algn="l"/>
              </a:tabLs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228600" algn="l"/>
              </a:tabLs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228600" algn="l"/>
              </a:tabLs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buFontTx/>
              <a:buNone/>
            </a:pPr>
            <a:endParaRPr lang="ca-ES" altLang="es-ES" sz="1800" dirty="0"/>
          </a:p>
          <a:p>
            <a:pPr algn="just">
              <a:lnSpc>
                <a:spcPct val="100000"/>
              </a:lnSpc>
              <a:buFontTx/>
              <a:buNone/>
            </a:pPr>
            <a:r>
              <a:rPr lang="ca-ES" altLang="es-ES" sz="1800" dirty="0">
                <a:ea typeface="Times New Roman" panose="02020603050405020304" pitchFamily="18" charset="0"/>
                <a:cs typeface="Arial" panose="020B0604020202020204" pitchFamily="34" charset="0"/>
              </a:rPr>
              <a:t>L’horari de cap de setmana, festiu i sortides de vacances es determinarà en funció de l’activitat realitzada. </a:t>
            </a:r>
            <a:endParaRPr lang="ca-ES" altLang="es-ES" sz="1800" dirty="0"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buFontTx/>
              <a:buNone/>
            </a:pPr>
            <a:r>
              <a:rPr lang="ca-ES" altLang="es-ES" sz="1800" dirty="0">
                <a:ea typeface="Times New Roman" panose="02020603050405020304" pitchFamily="18" charset="0"/>
                <a:cs typeface="Arial" panose="020B0604020202020204" pitchFamily="34" charset="0"/>
              </a:rPr>
              <a:t>El Club Social restarà tancat per vacances els dies marcats al taulell d’anuncis del servei.</a:t>
            </a:r>
            <a:endParaRPr lang="ca-ES" altLang="es-ES" sz="18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3029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08E132AFEFC844D9E3CA68887F62A26" ma:contentTypeVersion="8" ma:contentTypeDescription="Crear nuevo documento." ma:contentTypeScope="" ma:versionID="20db224f08f1f8d4fe11be85c3d68223">
  <xsd:schema xmlns:xsd="http://www.w3.org/2001/XMLSchema" xmlns:xs="http://www.w3.org/2001/XMLSchema" xmlns:p="http://schemas.microsoft.com/office/2006/metadata/properties" xmlns:ns2="e35275d2-8318-48e2-a1fa-8d92c6188e23" targetNamespace="http://schemas.microsoft.com/office/2006/metadata/properties" ma:root="true" ma:fieldsID="86c0bdb0fe77ad69cdd57edcaf97d8b1" ns2:_="">
    <xsd:import namespace="e35275d2-8318-48e2-a1fa-8d92c6188e2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5275d2-8318-48e2-a1fa-8d92c6188e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A92E672-AF62-4CA6-A80A-489A58F83D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35275d2-8318-48e2-a1fa-8d92c6188e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D3EF3A4-3AD4-49F7-8664-EEA22E0B9D6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047CD2E-7BD4-457B-B075-68D1570C41D9}">
  <ds:schemaRefs>
    <ds:schemaRef ds:uri="http://purl.org/dc/dcmitype/"/>
    <ds:schemaRef ds:uri="http://purl.org/dc/terms/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e35275d2-8318-48e2-a1fa-8d92c6188e2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75</Words>
  <Application>Microsoft Office PowerPoint</Application>
  <PresentationFormat>Pantalla panoràmica</PresentationFormat>
  <Paragraphs>30</Paragraphs>
  <Slides>1</Slides>
  <Notes>0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4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de Office</vt:lpstr>
      <vt:lpstr>Presentació del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 del PowerPoint</dc:title>
  <dc:creator>Usuario de Microsoft Office</dc:creator>
  <cp:lastModifiedBy>Gestio Radio Nikosia</cp:lastModifiedBy>
  <cp:revision>2</cp:revision>
  <cp:lastPrinted>2018-04-18T11:45:20Z</cp:lastPrinted>
  <dcterms:created xsi:type="dcterms:W3CDTF">2018-04-18T11:22:56Z</dcterms:created>
  <dcterms:modified xsi:type="dcterms:W3CDTF">2025-11-10T09:50:04Z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0x010100208E132AFEFC844D9E3CA68887F62A26</vt:lpwstr>
  </property>
  <property fmtid="{D5CDD505-2E9C-101B-9397-08002B2CF9AE}" pid="3" name="ComplianceAssetId">
    <vt:lpwstr/>
  </property>
  <property fmtid="{D5CDD505-2E9C-101B-9397-08002B2CF9AE}" pid="4" name="Order">
    <vt:r8>2233300</vt:r8>
  </property>
</Properties>
</file>